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512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4924F9-0062-9447-9EB3-F964B11CE1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86EE44-B397-C343-BE79-949BA33BF8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32489C8-92DA-8F45-9D2A-EC6A50C516B5}" type="datetimeFigureOut">
              <a:rPr lang="en-US"/>
              <a:pPr>
                <a:defRPr/>
              </a:pPr>
              <a:t>4/17/19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828069-6834-C741-BEC2-5D2530DB82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45E3A9-52F8-4346-8F0A-7F697EF12B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6269C2A-FC9F-B94A-96BC-13E6E293F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041ECC-1278-264B-B6CE-96981654C5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B0DB31-DFBE-834C-BC40-1BEB812E82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324ECD-5313-7A40-8A3A-788FB2256881}" type="datetimeFigureOut">
              <a:rPr lang="en-US"/>
              <a:pPr>
                <a:defRPr/>
              </a:pPr>
              <a:t>4/17/19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7F038ED-8B85-974D-971A-F85E39B79E2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D411FE1-30CE-CA4B-8DDF-996C88F38F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593389-CCFF-A443-8291-AB887E98C55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667F2-8F2C-4E47-9B1E-528E975199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AB7C9AD-1B3D-314C-868E-25B79611F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6A911104-BA25-1740-9425-79A071F3944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706760"/>
            <a:chOff x="0" y="1"/>
            <a:chExt cx="9144000" cy="67073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1514204-859A-E64B-BEA6-A1B47F0E71C3}"/>
                </a:ext>
              </a:extLst>
            </p:cNvPr>
            <p:cNvSpPr/>
            <p:nvPr/>
          </p:nvSpPr>
          <p:spPr>
            <a:xfrm>
              <a:off x="0" y="1"/>
              <a:ext cx="9144000" cy="99228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TextBox 8">
              <a:extLst>
                <a:ext uri="{FF2B5EF4-FFF2-40B4-BE49-F238E27FC236}">
                  <a16:creationId xmlns:a16="http://schemas.microsoft.com/office/drawing/2014/main" id="{CAFBB8B7-4AE3-1541-9D33-D172A5DB79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475" y="141567"/>
              <a:ext cx="276665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4000" b="1" dirty="0">
                  <a:solidFill>
                    <a:schemeClr val="bg1"/>
                  </a:solidFill>
                  <a:latin typeface="Myriad Web Pro" panose="020B0503030403020204" pitchFamily="34" charset="77"/>
                  <a:ea typeface="Myriad Web Pro" panose="020B0503030403020204" pitchFamily="34" charset="77"/>
                  <a:cs typeface="Myriad Web Pro" panose="020B0503030403020204" pitchFamily="34" charset="77"/>
                </a:rPr>
                <a:t>Thank You!</a:t>
              </a:r>
            </a:p>
          </p:txBody>
        </p:sp>
        <p:pic>
          <p:nvPicPr>
            <p:cNvPr id="7" name="Picture 9">
              <a:extLst>
                <a:ext uri="{FF2B5EF4-FFF2-40B4-BE49-F238E27FC236}">
                  <a16:creationId xmlns:a16="http://schemas.microsoft.com/office/drawing/2014/main" id="{8A361A42-1C51-5A45-A169-082A5D983F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8062" y="197060"/>
              <a:ext cx="26162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1A9DE2D-8812-984A-8165-036DB4DC4EFE}"/>
                </a:ext>
              </a:extLst>
            </p:cNvPr>
            <p:cNvSpPr txBox="1"/>
            <p:nvPr/>
          </p:nvSpPr>
          <p:spPr>
            <a:xfrm>
              <a:off x="3257378" y="6291846"/>
              <a:ext cx="2629246" cy="4155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</a:rPr>
                <a:t>Copyright </a:t>
              </a:r>
              <a:r>
                <a:rPr lang="en-US" sz="1050" dirty="0" err="1">
                  <a:latin typeface="+mn-lt"/>
                </a:rPr>
                <a:t>AcknowledgmentWorks.com</a:t>
              </a:r>
              <a:r>
                <a:rPr lang="en-US" sz="1050" dirty="0">
                  <a:latin typeface="+mn-lt"/>
                </a:rPr>
                <a:t> 2019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 err="1">
                  <a:latin typeface="+mn-lt"/>
                </a:rPr>
                <a:t>www.acknowledgmentworks.com</a:t>
              </a:r>
              <a:endParaRPr lang="en-US" sz="1050" dirty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9769A73-60FE-1E40-B545-A41424A23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57074-9088-D241-A06C-5234C2387D6A}" type="datetimeFigureOut">
              <a:rPr lang="en-US"/>
              <a:pPr>
                <a:defRPr/>
              </a:pPr>
              <a:t>4/17/19</a:t>
            </a:fld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EC648B3-EACA-354E-84BE-507063E47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0425C-F227-6748-8F60-372C0086E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F747D-E87B-134D-BC07-045F0C459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930FE-A5AC-324F-85CC-35876C0C5A02}" type="datetimeFigureOut">
              <a:rPr lang="en-US"/>
              <a:pPr>
                <a:defRPr/>
              </a:pPr>
              <a:t>4/17/19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8D88B-351B-564F-BDC5-5DD8520E9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E0B1E-6F7E-3B4D-84F0-39C09D781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4EA9A-3F56-454E-A1FA-6132205DF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9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16DFB-F4A8-D749-BBD5-589C980F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48943-EE39-6D4F-8BAB-E84A531CF853}" type="datetimeFigureOut">
              <a:rPr lang="en-US"/>
              <a:pPr>
                <a:defRPr/>
              </a:pPr>
              <a:t>4/17/19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C83E4-E114-E84D-98DF-1F1593DEC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53967-E8C9-3E44-A9C6-04A975ED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849AA-EC91-664E-B056-A62466721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9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E7B6-D172-E94D-A5BA-51C890F5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F1631-5C58-2F43-94EC-EF9734609527}" type="datetimeFigureOut">
              <a:rPr lang="en-US"/>
              <a:pPr>
                <a:defRPr/>
              </a:pPr>
              <a:t>4/17/19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05003-D8A6-6A40-93B8-D7D300E97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67E5F-E716-194F-B0BB-FB63EF92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DA03C-EA91-CE4F-A89C-33BBF99A4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5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860E6-4F68-EC4A-89B6-484D6C493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BD7B8-B86F-C642-A0B2-1863B745572F}" type="datetimeFigureOut">
              <a:rPr lang="en-US"/>
              <a:pPr>
                <a:defRPr/>
              </a:pPr>
              <a:t>4/17/19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4A103-D5F9-5B47-93EC-DCAA21265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33DAB-4BD3-9E4A-8BAA-C68B6A821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9BE88-286F-114F-954E-13C6003D6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3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7E888E6-183B-594A-9975-C708F9C6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862ED-8FAF-E94E-A927-313C5EF0EA43}" type="datetimeFigureOut">
              <a:rPr lang="en-US"/>
              <a:pPr>
                <a:defRPr/>
              </a:pPr>
              <a:t>4/17/19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198AEB-4683-874C-95F9-A2AA56D8F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BFA616-DB94-5042-A810-4EA2E85D5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E4093-D9BA-644B-BC9A-7B18FCE07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6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1420F2D-005A-7647-8D07-E62FA1413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99370-406F-B542-BFAC-35222DB7B87C}" type="datetimeFigureOut">
              <a:rPr lang="en-US"/>
              <a:pPr>
                <a:defRPr/>
              </a:pPr>
              <a:t>4/17/19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6594E5E-01B0-FA4B-88CD-1EEBF63F0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B573A57-1352-AC4C-BC47-B67FD5117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90EBF-A776-0045-8659-BA461192E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8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CF24015-A0BC-9B44-92B3-612107EE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79A56-4933-0040-95A1-8BD135D0362F}" type="datetimeFigureOut">
              <a:rPr lang="en-US"/>
              <a:pPr>
                <a:defRPr/>
              </a:pPr>
              <a:t>4/17/19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602AC6B-7B13-D64E-B3BE-A2E7FFD71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2BB3233-BEBA-FA4B-8C3C-8C6F157DC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3B9BA-0F21-4047-BB0E-8201CB546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1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2CBAE0-D203-6A4A-84F6-4EA0770F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4EAF6-EA3F-EB44-B31A-CC4D3B9AC2B3}" type="datetimeFigureOut">
              <a:rPr lang="en-US"/>
              <a:pPr>
                <a:defRPr/>
              </a:pPr>
              <a:t>4/17/19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3E2306C-AE17-FA41-AC3D-975B4FE28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4977B6-467E-934F-AE9F-44A4F83B6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ECD27-CEC1-FA42-970B-397B9077F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6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2EC52C-99DA-C949-B7F0-234BC39AD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FA02D-9359-BE4F-85DD-375694ED31F0}" type="datetimeFigureOut">
              <a:rPr lang="en-US"/>
              <a:pPr>
                <a:defRPr/>
              </a:pPr>
              <a:t>4/17/19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360867-CE32-2B4A-BEF8-49F667CFB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5BA548-CA45-CA46-A626-D6DF3F3D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9A67C-E0E2-A446-B0C9-7ED599159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9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A10753-56D5-A44B-A561-9328B51A4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BC8E4-AABE-174F-8327-736B82AC68B8}" type="datetimeFigureOut">
              <a:rPr lang="en-US"/>
              <a:pPr>
                <a:defRPr/>
              </a:pPr>
              <a:t>4/17/19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1CEDB2-9808-FD4C-AD4F-32C53EC59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F41B40-9B07-4F4B-B446-8FCC67AF3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3A673-92A3-C542-9D32-885B483E5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1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18EE82C-2280-F44A-A47A-950C4413430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4507628-025C-1C47-80AB-D02AD9D406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F1A7B-8F4C-414A-B19A-F19DC19DAC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ABBE4F-F0D7-8444-BBA3-A97B01CBC38C}" type="datetimeFigureOut">
              <a:rPr lang="en-US"/>
              <a:pPr>
                <a:defRPr/>
              </a:pPr>
              <a:t>4/17/19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2CBE2-9BFC-1346-BA36-7D0CAB9FEC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28E8D-2F06-7546-99FF-A8B34BBC5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639459-4458-A542-89CC-467B692B1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oup 8">
            <a:extLst>
              <a:ext uri="{FF2B5EF4-FFF2-40B4-BE49-F238E27FC236}">
                <a16:creationId xmlns:a16="http://schemas.microsoft.com/office/drawing/2014/main" id="{0A143B42-AB12-3C44-A5F4-9C62BF9366E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707188"/>
            <a:chOff x="0" y="1"/>
            <a:chExt cx="9144000" cy="670780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45375A5-2241-A445-B0BF-347D0221BA69}"/>
                </a:ext>
              </a:extLst>
            </p:cNvPr>
            <p:cNvSpPr/>
            <p:nvPr/>
          </p:nvSpPr>
          <p:spPr>
            <a:xfrm>
              <a:off x="0" y="1"/>
              <a:ext cx="9144000" cy="99228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24" name="TextBox 5">
              <a:extLst>
                <a:ext uri="{FF2B5EF4-FFF2-40B4-BE49-F238E27FC236}">
                  <a16:creationId xmlns:a16="http://schemas.microsoft.com/office/drawing/2014/main" id="{013EB784-B82B-6C40-B741-D0215C9C0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475" y="141567"/>
              <a:ext cx="276665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chemeClr val="bg1"/>
                  </a:solidFill>
                  <a:latin typeface="Myriad Web Pro" panose="020B0503030403020204" pitchFamily="34" charset="77"/>
                  <a:ea typeface="Myriad Web Pro" panose="020B0503030403020204" pitchFamily="34" charset="77"/>
                  <a:cs typeface="Myriad Web Pro" panose="020B0503030403020204" pitchFamily="34" charset="77"/>
                </a:rPr>
                <a:t>Thank You!</a:t>
              </a:r>
            </a:p>
          </p:txBody>
        </p:sp>
        <p:pic>
          <p:nvPicPr>
            <p:cNvPr id="5125" name="Picture 6">
              <a:extLst>
                <a:ext uri="{FF2B5EF4-FFF2-40B4-BE49-F238E27FC236}">
                  <a16:creationId xmlns:a16="http://schemas.microsoft.com/office/drawing/2014/main" id="{7D0969DA-D25F-7540-B3CA-E8152EA3B8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8062" y="197060"/>
              <a:ext cx="26162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CB3C421-90B6-A54B-ABCC-68A0994C31C5}"/>
                </a:ext>
              </a:extLst>
            </p:cNvPr>
            <p:cNvSpPr txBox="1"/>
            <p:nvPr/>
          </p:nvSpPr>
          <p:spPr>
            <a:xfrm>
              <a:off x="3287713" y="6291846"/>
              <a:ext cx="2568575" cy="4159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 err="1">
                  <a:latin typeface="+mn-lt"/>
                </a:rPr>
                <a:t>Copright</a:t>
              </a:r>
              <a:r>
                <a:rPr lang="en-US" sz="1050" dirty="0">
                  <a:latin typeface="+mn-lt"/>
                </a:rPr>
                <a:t> </a:t>
              </a:r>
              <a:r>
                <a:rPr lang="en-US" sz="1050" dirty="0" err="1">
                  <a:latin typeface="+mn-lt"/>
                </a:rPr>
                <a:t>AcknowledgmentWorks.com</a:t>
              </a:r>
              <a:r>
                <a:rPr lang="en-US" sz="1050" dirty="0">
                  <a:latin typeface="+mn-lt"/>
                </a:rPr>
                <a:t> 2019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 err="1">
                  <a:latin typeface="+mn-lt"/>
                </a:rPr>
                <a:t>www.acknowledgmentworks.com</a:t>
              </a:r>
              <a:endParaRPr lang="en-US" sz="1050" dirty="0">
                <a:latin typeface="+mn-lt"/>
              </a:endParaRPr>
            </a:p>
          </p:txBody>
        </p:sp>
      </p:grpSp>
      <p:sp>
        <p:nvSpPr>
          <p:cNvPr id="5122" name="TextBox 9">
            <a:extLst>
              <a:ext uri="{FF2B5EF4-FFF2-40B4-BE49-F238E27FC236}">
                <a16:creationId xmlns:a16="http://schemas.microsoft.com/office/drawing/2014/main" id="{6C5DB435-F611-BD47-80F7-DF1C89765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5" y="1271588"/>
            <a:ext cx="51038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28618E"/>
                </a:solidFill>
              </a:rPr>
              <a:t>Life without [Name] would be</a:t>
            </a:r>
            <a:r>
              <a:rPr lang="mr-IN" altLang="en-US" sz="2800" dirty="0">
                <a:solidFill>
                  <a:srgbClr val="28618E"/>
                </a:solidFill>
                <a:ea typeface="Mangal" panose="02040503050203030202" pitchFamily="18" charset="0"/>
              </a:rPr>
              <a:t>…</a:t>
            </a:r>
            <a:r>
              <a:rPr lang="en-US" altLang="en-US" sz="2800" dirty="0">
                <a:solidFill>
                  <a:srgbClr val="28618E"/>
                </a:solidFill>
              </a:rPr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Group 8">
            <a:extLst>
              <a:ext uri="{FF2B5EF4-FFF2-40B4-BE49-F238E27FC236}">
                <a16:creationId xmlns:a16="http://schemas.microsoft.com/office/drawing/2014/main" id="{33004EA1-2F10-A34F-99F1-C17AB46A28B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707188"/>
            <a:chOff x="0" y="1"/>
            <a:chExt cx="9144000" cy="670780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BF4D718-88C8-F146-81F3-820EAAB6492E}"/>
                </a:ext>
              </a:extLst>
            </p:cNvPr>
            <p:cNvSpPr/>
            <p:nvPr/>
          </p:nvSpPr>
          <p:spPr>
            <a:xfrm>
              <a:off x="0" y="1"/>
              <a:ext cx="9144000" cy="99228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48" name="TextBox 5">
              <a:extLst>
                <a:ext uri="{FF2B5EF4-FFF2-40B4-BE49-F238E27FC236}">
                  <a16:creationId xmlns:a16="http://schemas.microsoft.com/office/drawing/2014/main" id="{5534E1C8-54E3-E142-8A11-BC365E9F03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475" y="141567"/>
              <a:ext cx="276665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chemeClr val="bg1"/>
                  </a:solidFill>
                  <a:latin typeface="Myriad Web Pro" panose="020B0503030403020204" pitchFamily="34" charset="77"/>
                  <a:ea typeface="Myriad Web Pro" panose="020B0503030403020204" pitchFamily="34" charset="77"/>
                  <a:cs typeface="Myriad Web Pro" panose="020B0503030403020204" pitchFamily="34" charset="77"/>
                </a:rPr>
                <a:t>Thank You!</a:t>
              </a:r>
            </a:p>
          </p:txBody>
        </p:sp>
        <p:pic>
          <p:nvPicPr>
            <p:cNvPr id="6149" name="Picture 6">
              <a:extLst>
                <a:ext uri="{FF2B5EF4-FFF2-40B4-BE49-F238E27FC236}">
                  <a16:creationId xmlns:a16="http://schemas.microsoft.com/office/drawing/2014/main" id="{98D35FDC-1EBF-624E-9820-038EA0F483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8062" y="197060"/>
              <a:ext cx="26162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A33F5DE-1F8E-F34D-B163-CEA1C2008841}"/>
                </a:ext>
              </a:extLst>
            </p:cNvPr>
            <p:cNvSpPr txBox="1"/>
            <p:nvPr/>
          </p:nvSpPr>
          <p:spPr>
            <a:xfrm>
              <a:off x="3287713" y="6291846"/>
              <a:ext cx="2568575" cy="4159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 err="1">
                  <a:latin typeface="+mn-lt"/>
                </a:rPr>
                <a:t>Copright</a:t>
              </a:r>
              <a:r>
                <a:rPr lang="en-US" sz="1050" dirty="0">
                  <a:latin typeface="+mn-lt"/>
                </a:rPr>
                <a:t> </a:t>
              </a:r>
              <a:r>
                <a:rPr lang="en-US" sz="1050" dirty="0" err="1">
                  <a:latin typeface="+mn-lt"/>
                </a:rPr>
                <a:t>AcknowledgmentWorks.com</a:t>
              </a:r>
              <a:r>
                <a:rPr lang="en-US" sz="1050" dirty="0">
                  <a:latin typeface="+mn-lt"/>
                </a:rPr>
                <a:t> 2019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 err="1">
                  <a:latin typeface="+mn-lt"/>
                </a:rPr>
                <a:t>www.acknowledgmentworks.com</a:t>
              </a:r>
              <a:endParaRPr lang="en-US" sz="1050" dirty="0">
                <a:latin typeface="+mn-lt"/>
              </a:endParaRPr>
            </a:p>
          </p:txBody>
        </p:sp>
      </p:grpSp>
      <p:sp>
        <p:nvSpPr>
          <p:cNvPr id="6146" name="TextBox 9">
            <a:extLst>
              <a:ext uri="{FF2B5EF4-FFF2-40B4-BE49-F238E27FC236}">
                <a16:creationId xmlns:a16="http://schemas.microsoft.com/office/drawing/2014/main" id="{95708106-C7F6-D346-95C1-95199610A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5" y="1271588"/>
            <a:ext cx="41417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28618E"/>
                </a:solidFill>
              </a:rPr>
              <a:t>I am proud of [Name] for</a:t>
            </a:r>
            <a:r>
              <a:rPr lang="mr-IN" altLang="en-US" sz="2800">
                <a:solidFill>
                  <a:srgbClr val="28618E"/>
                </a:solidFill>
                <a:ea typeface="Mangal" panose="02040503050203030202" pitchFamily="18" charset="0"/>
              </a:rPr>
              <a:t>…</a:t>
            </a:r>
            <a:endParaRPr lang="en-US" altLang="en-US" sz="2800">
              <a:solidFill>
                <a:srgbClr val="28618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Group 8">
            <a:extLst>
              <a:ext uri="{FF2B5EF4-FFF2-40B4-BE49-F238E27FC236}">
                <a16:creationId xmlns:a16="http://schemas.microsoft.com/office/drawing/2014/main" id="{DC8CAE97-65B7-2143-8080-D0CDEDA87BD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707188"/>
            <a:chOff x="0" y="1"/>
            <a:chExt cx="9144000" cy="670780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0B546B6-0A9E-3F4E-945B-4E9B9E0194E4}"/>
                </a:ext>
              </a:extLst>
            </p:cNvPr>
            <p:cNvSpPr/>
            <p:nvPr/>
          </p:nvSpPr>
          <p:spPr>
            <a:xfrm>
              <a:off x="0" y="1"/>
              <a:ext cx="9144000" cy="99228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72" name="TextBox 5">
              <a:extLst>
                <a:ext uri="{FF2B5EF4-FFF2-40B4-BE49-F238E27FC236}">
                  <a16:creationId xmlns:a16="http://schemas.microsoft.com/office/drawing/2014/main" id="{0C83D09C-8E0E-5F4C-9FBE-B25374258F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475" y="141567"/>
              <a:ext cx="276665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chemeClr val="bg1"/>
                  </a:solidFill>
                  <a:latin typeface="Myriad Web Pro" panose="020B0503030403020204" pitchFamily="34" charset="77"/>
                  <a:ea typeface="Myriad Web Pro" panose="020B0503030403020204" pitchFamily="34" charset="77"/>
                  <a:cs typeface="Myriad Web Pro" panose="020B0503030403020204" pitchFamily="34" charset="77"/>
                </a:rPr>
                <a:t>Thank You!</a:t>
              </a:r>
            </a:p>
          </p:txBody>
        </p:sp>
        <p:pic>
          <p:nvPicPr>
            <p:cNvPr id="7173" name="Picture 6">
              <a:extLst>
                <a:ext uri="{FF2B5EF4-FFF2-40B4-BE49-F238E27FC236}">
                  <a16:creationId xmlns:a16="http://schemas.microsoft.com/office/drawing/2014/main" id="{76834BD3-8B7A-7249-91F0-D7C83A724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8062" y="197060"/>
              <a:ext cx="26162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97E3C6-AE08-4A48-905B-E69D09FF386A}"/>
                </a:ext>
              </a:extLst>
            </p:cNvPr>
            <p:cNvSpPr txBox="1"/>
            <p:nvPr/>
          </p:nvSpPr>
          <p:spPr>
            <a:xfrm>
              <a:off x="3287713" y="6291846"/>
              <a:ext cx="2568575" cy="4159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 err="1">
                  <a:latin typeface="+mn-lt"/>
                </a:rPr>
                <a:t>Copright</a:t>
              </a:r>
              <a:r>
                <a:rPr lang="en-US" sz="1050" dirty="0">
                  <a:latin typeface="+mn-lt"/>
                </a:rPr>
                <a:t> </a:t>
              </a:r>
              <a:r>
                <a:rPr lang="en-US" sz="1050" dirty="0" err="1">
                  <a:latin typeface="+mn-lt"/>
                </a:rPr>
                <a:t>AcknowledgmentWorks.com</a:t>
              </a:r>
              <a:r>
                <a:rPr lang="en-US" sz="1050" dirty="0">
                  <a:latin typeface="+mn-lt"/>
                </a:rPr>
                <a:t> 2019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 err="1">
                  <a:latin typeface="+mn-lt"/>
                </a:rPr>
                <a:t>www.acknowledgmentworks.com</a:t>
              </a:r>
              <a:endParaRPr lang="en-US" sz="1050" dirty="0">
                <a:latin typeface="+mn-lt"/>
              </a:endParaRPr>
            </a:p>
          </p:txBody>
        </p:sp>
      </p:grpSp>
      <p:sp>
        <p:nvSpPr>
          <p:cNvPr id="7170" name="TextBox 1">
            <a:extLst>
              <a:ext uri="{FF2B5EF4-FFF2-40B4-BE49-F238E27FC236}">
                <a16:creationId xmlns:a16="http://schemas.microsoft.com/office/drawing/2014/main" id="{DD590943-0A93-5243-9B5B-EF9AA6811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5" y="1271588"/>
            <a:ext cx="6261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28618E"/>
                </a:solidFill>
              </a:rPr>
              <a:t>What I appreciate most about [Name] is</a:t>
            </a:r>
            <a:r>
              <a:rPr lang="mr-IN" altLang="en-US" sz="2800" dirty="0">
                <a:solidFill>
                  <a:srgbClr val="28618E"/>
                </a:solidFill>
                <a:ea typeface="Mangal" panose="02040503050203030202" pitchFamily="18" charset="0"/>
              </a:rPr>
              <a:t>…</a:t>
            </a:r>
            <a:endParaRPr lang="en-US" altLang="en-US" sz="2800" dirty="0">
              <a:solidFill>
                <a:srgbClr val="28618E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BB11226-19C2-2946-ADFD-15860E135576}" vid="{96BD5626-517A-AA44-96C9-2A56CD2D9F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66</Words>
  <Application>Microsoft Macintosh PowerPoint</Application>
  <PresentationFormat>Letter Paper (8.5x11 in)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Arial</vt:lpstr>
      <vt:lpstr>Calibri Light</vt:lpstr>
      <vt:lpstr>Myriad Web Pro</vt:lpstr>
      <vt:lpstr>Mangal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2019-04-17T04:27:58Z</dcterms:created>
  <dcterms:modified xsi:type="dcterms:W3CDTF">2019-04-17T04:31:49Z</dcterms:modified>
</cp:coreProperties>
</file>